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Benz Grotesk Heavy" panose="020B0604020202020204" charset="0"/>
      <p:regular r:id="rId6"/>
    </p:embeddedFont>
    <p:embeddedFont>
      <p:font typeface="Macklin Sans" panose="020B0604020202020204" charset="0"/>
      <p:regular r:id="rId7"/>
    </p:embeddedFont>
    <p:embeddedFont>
      <p:font typeface="Macklin Sans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3.sv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sv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1393" y="5423651"/>
            <a:ext cx="18850786" cy="10415059"/>
          </a:xfrm>
          <a:custGeom>
            <a:avLst/>
            <a:gdLst/>
            <a:ahLst/>
            <a:cxnLst/>
            <a:rect l="l" t="t" r="r" b="b"/>
            <a:pathLst>
              <a:path w="18850786" h="10415059">
                <a:moveTo>
                  <a:pt x="0" y="0"/>
                </a:moveTo>
                <a:lnTo>
                  <a:pt x="18850786" y="0"/>
                </a:lnTo>
                <a:lnTo>
                  <a:pt x="18850786" y="10415059"/>
                </a:lnTo>
                <a:lnTo>
                  <a:pt x="0" y="104150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57348" y="1082434"/>
            <a:ext cx="8027281" cy="7704856"/>
          </a:xfrm>
          <a:custGeom>
            <a:avLst/>
            <a:gdLst/>
            <a:ahLst/>
            <a:cxnLst/>
            <a:rect l="l" t="t" r="r" b="b"/>
            <a:pathLst>
              <a:path w="8027281" h="7704856">
                <a:moveTo>
                  <a:pt x="0" y="0"/>
                </a:moveTo>
                <a:lnTo>
                  <a:pt x="8027280" y="0"/>
                </a:lnTo>
                <a:lnTo>
                  <a:pt x="8027280" y="7704855"/>
                </a:lnTo>
                <a:lnTo>
                  <a:pt x="0" y="77048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9223">
            <a:off x="-178308" y="6699201"/>
            <a:ext cx="16016435" cy="3101802"/>
          </a:xfrm>
          <a:custGeom>
            <a:avLst/>
            <a:gdLst/>
            <a:ahLst/>
            <a:cxnLst/>
            <a:rect l="l" t="t" r="r" b="b"/>
            <a:pathLst>
              <a:path w="16016435" h="3101802">
                <a:moveTo>
                  <a:pt x="0" y="0"/>
                </a:moveTo>
                <a:lnTo>
                  <a:pt x="16016434" y="0"/>
                </a:lnTo>
                <a:lnTo>
                  <a:pt x="16016434" y="3101802"/>
                </a:lnTo>
                <a:lnTo>
                  <a:pt x="0" y="31018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707784">
            <a:off x="9394305" y="8161781"/>
            <a:ext cx="982275" cy="148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4"/>
              </a:lnSpc>
            </a:pPr>
            <a:r>
              <a:rPr lang="en-US" sz="746">
                <a:solidFill>
                  <a:srgbClr val="0E3E56">
                    <a:alpha val="62745"/>
                  </a:srgbClr>
                </a:solidFill>
                <a:latin typeface="Macklin Sans"/>
                <a:ea typeface="Macklin Sans"/>
                <a:cs typeface="Macklin Sans"/>
                <a:sym typeface="Macklin Sans"/>
              </a:rPr>
              <a:t>© WWF/ Ionuț Buruiană</a:t>
            </a:r>
          </a:p>
        </p:txBody>
      </p:sp>
      <p:sp>
        <p:nvSpPr>
          <p:cNvPr id="6" name="Freeform 6"/>
          <p:cNvSpPr/>
          <p:nvPr/>
        </p:nvSpPr>
        <p:spPr>
          <a:xfrm>
            <a:off x="10571256" y="1060963"/>
            <a:ext cx="6688044" cy="1862447"/>
          </a:xfrm>
          <a:custGeom>
            <a:avLst/>
            <a:gdLst/>
            <a:ahLst/>
            <a:cxnLst/>
            <a:rect l="l" t="t" r="r" b="b"/>
            <a:pathLst>
              <a:path w="6688044" h="1862447">
                <a:moveTo>
                  <a:pt x="0" y="0"/>
                </a:moveTo>
                <a:lnTo>
                  <a:pt x="6688044" y="0"/>
                </a:lnTo>
                <a:lnTo>
                  <a:pt x="6688044" y="1862447"/>
                </a:lnTo>
                <a:lnTo>
                  <a:pt x="0" y="18624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889486" y="3054528"/>
            <a:ext cx="3290952" cy="1288433"/>
          </a:xfrm>
          <a:custGeom>
            <a:avLst/>
            <a:gdLst/>
            <a:ahLst/>
            <a:cxnLst/>
            <a:rect l="l" t="t" r="r" b="b"/>
            <a:pathLst>
              <a:path w="3290952" h="1288433">
                <a:moveTo>
                  <a:pt x="0" y="0"/>
                </a:moveTo>
                <a:lnTo>
                  <a:pt x="3290951" y="0"/>
                </a:lnTo>
                <a:lnTo>
                  <a:pt x="3290951" y="1288433"/>
                </a:lnTo>
                <a:lnTo>
                  <a:pt x="0" y="12884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94601" y="1108536"/>
            <a:ext cx="2637231" cy="820129"/>
          </a:xfrm>
          <a:custGeom>
            <a:avLst/>
            <a:gdLst/>
            <a:ahLst/>
            <a:cxnLst/>
            <a:rect l="l" t="t" r="r" b="b"/>
            <a:pathLst>
              <a:path w="2637231" h="820129">
                <a:moveTo>
                  <a:pt x="0" y="0"/>
                </a:moveTo>
                <a:lnTo>
                  <a:pt x="2637231" y="0"/>
                </a:lnTo>
                <a:lnTo>
                  <a:pt x="2637231" y="820129"/>
                </a:lnTo>
                <a:lnTo>
                  <a:pt x="0" y="8201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290960" y="1111009"/>
            <a:ext cx="703642" cy="834539"/>
            <a:chOff x="0" y="0"/>
            <a:chExt cx="545744" cy="6472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5719" cy="647319"/>
            </a:xfrm>
            <a:custGeom>
              <a:avLst/>
              <a:gdLst/>
              <a:ahLst/>
              <a:cxnLst/>
              <a:rect l="l" t="t" r="r" b="b"/>
              <a:pathLst>
                <a:path w="545719" h="647319">
                  <a:moveTo>
                    <a:pt x="0" y="0"/>
                  </a:moveTo>
                  <a:lnTo>
                    <a:pt x="545719" y="0"/>
                  </a:lnTo>
                  <a:lnTo>
                    <a:pt x="545719" y="647319"/>
                  </a:lnTo>
                  <a:lnTo>
                    <a:pt x="0" y="647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4" b="7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2148547" y="1060963"/>
            <a:ext cx="936619" cy="884585"/>
            <a:chOff x="0" y="0"/>
            <a:chExt cx="685343" cy="6472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85292" cy="647319"/>
            </a:xfrm>
            <a:custGeom>
              <a:avLst/>
              <a:gdLst/>
              <a:ahLst/>
              <a:cxnLst/>
              <a:rect l="l" t="t" r="r" b="b"/>
              <a:pathLst>
                <a:path w="685292" h="647319">
                  <a:moveTo>
                    <a:pt x="0" y="0"/>
                  </a:moveTo>
                  <a:lnTo>
                    <a:pt x="685292" y="0"/>
                  </a:lnTo>
                  <a:lnTo>
                    <a:pt x="685292" y="647319"/>
                  </a:lnTo>
                  <a:lnTo>
                    <a:pt x="0" y="647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r="-7" b="7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395449" y="1111009"/>
            <a:ext cx="539939" cy="825783"/>
            <a:chOff x="0" y="0"/>
            <a:chExt cx="431521" cy="65996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31546" cy="660019"/>
            </a:xfrm>
            <a:custGeom>
              <a:avLst/>
              <a:gdLst/>
              <a:ahLst/>
              <a:cxnLst/>
              <a:rect l="l" t="t" r="r" b="b"/>
              <a:pathLst>
                <a:path w="431546" h="660019">
                  <a:moveTo>
                    <a:pt x="0" y="0"/>
                  </a:moveTo>
                  <a:lnTo>
                    <a:pt x="431546" y="0"/>
                  </a:lnTo>
                  <a:lnTo>
                    <a:pt x="431546" y="660019"/>
                  </a:lnTo>
                  <a:lnTo>
                    <a:pt x="0" y="6600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5" b="7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3294455" y="1060963"/>
            <a:ext cx="787215" cy="1069612"/>
          </a:xfrm>
          <a:custGeom>
            <a:avLst/>
            <a:gdLst/>
            <a:ahLst/>
            <a:cxnLst/>
            <a:rect l="l" t="t" r="r" b="b"/>
            <a:pathLst>
              <a:path w="787215" h="1069612">
                <a:moveTo>
                  <a:pt x="0" y="0"/>
                </a:moveTo>
                <a:lnTo>
                  <a:pt x="787215" y="0"/>
                </a:lnTo>
                <a:lnTo>
                  <a:pt x="787215" y="1069612"/>
                </a:lnTo>
                <a:lnTo>
                  <a:pt x="0" y="10696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360102" y="2037901"/>
            <a:ext cx="6157220" cy="85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1"/>
              </a:lnSpc>
            </a:pPr>
            <a:r>
              <a:rPr lang="en-US" sz="4450" b="1">
                <a:solidFill>
                  <a:srgbClr val="0E3E56"/>
                </a:solidFill>
                <a:latin typeface="Macklin Sans Bold"/>
                <a:ea typeface="Macklin Sans Bold"/>
                <a:cs typeface="Macklin Sans Bold"/>
                <a:sym typeface="Macklin Sans Bold"/>
              </a:rPr>
              <a:t>International Conference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8828" y="3036016"/>
            <a:ext cx="12821259" cy="2866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18"/>
              </a:lnSpc>
            </a:pPr>
            <a:r>
              <a:rPr lang="en-US" sz="11594" b="1">
                <a:solidFill>
                  <a:srgbClr val="02B7D0"/>
                </a:solidFill>
                <a:latin typeface="Benz Grotesk Heavy"/>
                <a:ea typeface="Benz Grotesk Heavy"/>
                <a:cs typeface="Benz Grotesk Heavy"/>
                <a:sym typeface="Benz Grotesk Heavy"/>
              </a:rPr>
              <a:t>WORLD FISH MIGRATION 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09148" y="5425449"/>
            <a:ext cx="11296630" cy="86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4"/>
              </a:lnSpc>
            </a:pPr>
            <a:r>
              <a:rPr lang="en-US" sz="4567" b="1">
                <a:solidFill>
                  <a:srgbClr val="0E3E56"/>
                </a:solidFill>
                <a:latin typeface="Macklin Sans Bold"/>
                <a:ea typeface="Macklin Sans Bold"/>
                <a:cs typeface="Macklin Sans Bold"/>
                <a:sym typeface="Macklin Sans Bold"/>
              </a:rPr>
              <a:t>Discover the wonderful world of migratory fish!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95449" y="825320"/>
            <a:ext cx="1606228" cy="20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2"/>
              </a:lnSpc>
            </a:pPr>
            <a:r>
              <a:rPr lang="en-US" sz="1044">
                <a:solidFill>
                  <a:srgbClr val="0E3E56"/>
                </a:solidFill>
                <a:latin typeface="Macklin Sans"/>
                <a:ea typeface="Macklin Sans"/>
                <a:cs typeface="Macklin Sans"/>
                <a:sym typeface="Macklin Sans"/>
              </a:rPr>
              <a:t>EVENT ORGANISED BY: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7348" y="5533586"/>
            <a:ext cx="18850786" cy="10415059"/>
          </a:xfrm>
          <a:custGeom>
            <a:avLst/>
            <a:gdLst/>
            <a:ahLst/>
            <a:cxnLst/>
            <a:rect l="l" t="t" r="r" b="b"/>
            <a:pathLst>
              <a:path w="18850786" h="10415059">
                <a:moveTo>
                  <a:pt x="0" y="0"/>
                </a:moveTo>
                <a:lnTo>
                  <a:pt x="18850786" y="0"/>
                </a:lnTo>
                <a:lnTo>
                  <a:pt x="18850786" y="10415060"/>
                </a:lnTo>
                <a:lnTo>
                  <a:pt x="0" y="1041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71256" y="1060963"/>
            <a:ext cx="6688044" cy="1862447"/>
          </a:xfrm>
          <a:custGeom>
            <a:avLst/>
            <a:gdLst/>
            <a:ahLst/>
            <a:cxnLst/>
            <a:rect l="l" t="t" r="r" b="b"/>
            <a:pathLst>
              <a:path w="6688044" h="1862447">
                <a:moveTo>
                  <a:pt x="0" y="0"/>
                </a:moveTo>
                <a:lnTo>
                  <a:pt x="6688044" y="0"/>
                </a:lnTo>
                <a:lnTo>
                  <a:pt x="6688044" y="1862447"/>
                </a:lnTo>
                <a:lnTo>
                  <a:pt x="0" y="18624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89486" y="3054528"/>
            <a:ext cx="3290952" cy="1288433"/>
          </a:xfrm>
          <a:custGeom>
            <a:avLst/>
            <a:gdLst/>
            <a:ahLst/>
            <a:cxnLst/>
            <a:rect l="l" t="t" r="r" b="b"/>
            <a:pathLst>
              <a:path w="3290952" h="1288433">
                <a:moveTo>
                  <a:pt x="0" y="0"/>
                </a:moveTo>
                <a:lnTo>
                  <a:pt x="3290951" y="0"/>
                </a:lnTo>
                <a:lnTo>
                  <a:pt x="3290951" y="1288433"/>
                </a:lnTo>
                <a:lnTo>
                  <a:pt x="0" y="12884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94601" y="1108536"/>
            <a:ext cx="2637231" cy="820129"/>
          </a:xfrm>
          <a:custGeom>
            <a:avLst/>
            <a:gdLst/>
            <a:ahLst/>
            <a:cxnLst/>
            <a:rect l="l" t="t" r="r" b="b"/>
            <a:pathLst>
              <a:path w="2637231" h="820129">
                <a:moveTo>
                  <a:pt x="0" y="0"/>
                </a:moveTo>
                <a:lnTo>
                  <a:pt x="2637231" y="0"/>
                </a:lnTo>
                <a:lnTo>
                  <a:pt x="2637231" y="820129"/>
                </a:lnTo>
                <a:lnTo>
                  <a:pt x="0" y="8201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290960" y="1111009"/>
            <a:ext cx="703642" cy="834539"/>
            <a:chOff x="0" y="0"/>
            <a:chExt cx="545744" cy="6472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5719" cy="647319"/>
            </a:xfrm>
            <a:custGeom>
              <a:avLst/>
              <a:gdLst/>
              <a:ahLst/>
              <a:cxnLst/>
              <a:rect l="l" t="t" r="r" b="b"/>
              <a:pathLst>
                <a:path w="545719" h="647319">
                  <a:moveTo>
                    <a:pt x="0" y="0"/>
                  </a:moveTo>
                  <a:lnTo>
                    <a:pt x="545719" y="0"/>
                  </a:lnTo>
                  <a:lnTo>
                    <a:pt x="545719" y="647319"/>
                  </a:lnTo>
                  <a:lnTo>
                    <a:pt x="0" y="647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4" b="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2148547" y="1060963"/>
            <a:ext cx="936619" cy="884585"/>
            <a:chOff x="0" y="0"/>
            <a:chExt cx="685343" cy="6472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5292" cy="647319"/>
            </a:xfrm>
            <a:custGeom>
              <a:avLst/>
              <a:gdLst/>
              <a:ahLst/>
              <a:cxnLst/>
              <a:rect l="l" t="t" r="r" b="b"/>
              <a:pathLst>
                <a:path w="685292" h="647319">
                  <a:moveTo>
                    <a:pt x="0" y="0"/>
                  </a:moveTo>
                  <a:lnTo>
                    <a:pt x="685292" y="0"/>
                  </a:lnTo>
                  <a:lnTo>
                    <a:pt x="685292" y="647319"/>
                  </a:lnTo>
                  <a:lnTo>
                    <a:pt x="0" y="647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7" b="7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395449" y="1111009"/>
            <a:ext cx="539939" cy="825783"/>
            <a:chOff x="0" y="0"/>
            <a:chExt cx="431521" cy="6599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1546" cy="660019"/>
            </a:xfrm>
            <a:custGeom>
              <a:avLst/>
              <a:gdLst/>
              <a:ahLst/>
              <a:cxnLst/>
              <a:rect l="l" t="t" r="r" b="b"/>
              <a:pathLst>
                <a:path w="431546" h="660019">
                  <a:moveTo>
                    <a:pt x="0" y="0"/>
                  </a:moveTo>
                  <a:lnTo>
                    <a:pt x="431546" y="0"/>
                  </a:lnTo>
                  <a:lnTo>
                    <a:pt x="431546" y="660019"/>
                  </a:lnTo>
                  <a:lnTo>
                    <a:pt x="0" y="6600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5" b="7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3294455" y="1060963"/>
            <a:ext cx="787215" cy="1069612"/>
          </a:xfrm>
          <a:custGeom>
            <a:avLst/>
            <a:gdLst/>
            <a:ahLst/>
            <a:cxnLst/>
            <a:rect l="l" t="t" r="r" b="b"/>
            <a:pathLst>
              <a:path w="787215" h="1069612">
                <a:moveTo>
                  <a:pt x="0" y="0"/>
                </a:moveTo>
                <a:lnTo>
                  <a:pt x="787215" y="0"/>
                </a:lnTo>
                <a:lnTo>
                  <a:pt x="787215" y="1069612"/>
                </a:lnTo>
                <a:lnTo>
                  <a:pt x="0" y="10696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92396" y="1503255"/>
            <a:ext cx="7005613" cy="6724224"/>
          </a:xfrm>
          <a:custGeom>
            <a:avLst/>
            <a:gdLst/>
            <a:ahLst/>
            <a:cxnLst/>
            <a:rect l="l" t="t" r="r" b="b"/>
            <a:pathLst>
              <a:path w="7005613" h="6724224">
                <a:moveTo>
                  <a:pt x="0" y="0"/>
                </a:moveTo>
                <a:lnTo>
                  <a:pt x="7005613" y="0"/>
                </a:lnTo>
                <a:lnTo>
                  <a:pt x="7005613" y="6724224"/>
                </a:lnTo>
                <a:lnTo>
                  <a:pt x="0" y="67242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7000"/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41227">
            <a:off x="577472" y="5669742"/>
            <a:ext cx="11945520" cy="2313413"/>
          </a:xfrm>
          <a:custGeom>
            <a:avLst/>
            <a:gdLst/>
            <a:ahLst/>
            <a:cxnLst/>
            <a:rect l="l" t="t" r="r" b="b"/>
            <a:pathLst>
              <a:path w="11945520" h="2313413">
                <a:moveTo>
                  <a:pt x="0" y="0"/>
                </a:moveTo>
                <a:lnTo>
                  <a:pt x="11945520" y="0"/>
                </a:lnTo>
                <a:lnTo>
                  <a:pt x="11945520" y="2313413"/>
                </a:lnTo>
                <a:lnTo>
                  <a:pt x="0" y="23134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68828" y="7670168"/>
            <a:ext cx="15911609" cy="3070948"/>
          </a:xfrm>
          <a:custGeom>
            <a:avLst/>
            <a:gdLst/>
            <a:ahLst/>
            <a:cxnLst/>
            <a:rect l="l" t="t" r="r" b="b"/>
            <a:pathLst>
              <a:path w="15911609" h="3070948">
                <a:moveTo>
                  <a:pt x="0" y="0"/>
                </a:moveTo>
                <a:lnTo>
                  <a:pt x="15911609" y="0"/>
                </a:lnTo>
                <a:lnTo>
                  <a:pt x="15911609" y="3070948"/>
                </a:lnTo>
                <a:lnTo>
                  <a:pt x="0" y="307094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272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360102" y="2037901"/>
            <a:ext cx="6157220" cy="85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1"/>
              </a:lnSpc>
            </a:pPr>
            <a:r>
              <a:rPr lang="en-US" sz="4450" b="1" dirty="0">
                <a:solidFill>
                  <a:srgbClr val="0E3E56"/>
                </a:solidFill>
                <a:latin typeface="Macklin Sans Bold"/>
                <a:ea typeface="Macklin Sans Bold"/>
                <a:cs typeface="Macklin Sans Bold"/>
                <a:sym typeface="Macklin Sans Bold"/>
              </a:rPr>
              <a:t>International Conference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8828" y="2886818"/>
            <a:ext cx="12821259" cy="2866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18"/>
              </a:lnSpc>
            </a:pPr>
            <a:r>
              <a:rPr lang="en-US" sz="11594" b="1" dirty="0">
                <a:solidFill>
                  <a:srgbClr val="02B7D0"/>
                </a:solidFill>
                <a:latin typeface="Benz Grotesk Heavy"/>
                <a:ea typeface="Benz Grotesk Heavy"/>
                <a:cs typeface="Benz Grotesk Heavy"/>
                <a:sym typeface="Benz Grotesk Heavy"/>
              </a:rPr>
              <a:t>WORLD FISH MIGRATION 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68828" y="4972050"/>
            <a:ext cx="11296630" cy="86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4"/>
              </a:lnSpc>
            </a:pPr>
            <a:r>
              <a:rPr lang="en-US" sz="4567" b="1">
                <a:solidFill>
                  <a:srgbClr val="0E3E56"/>
                </a:solidFill>
                <a:latin typeface="Macklin Sans Bold"/>
                <a:ea typeface="Macklin Sans Bold"/>
                <a:cs typeface="Macklin Sans Bold"/>
                <a:sym typeface="Macklin Sans Bold"/>
              </a:rPr>
              <a:t>Discover the wonderful world of migratory fish!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95449" y="825320"/>
            <a:ext cx="1606228" cy="20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2"/>
              </a:lnSpc>
            </a:pPr>
            <a:r>
              <a:rPr lang="en-US" sz="1044">
                <a:solidFill>
                  <a:srgbClr val="0E3E56"/>
                </a:solidFill>
                <a:latin typeface="Macklin Sans"/>
                <a:ea typeface="Macklin Sans"/>
                <a:cs typeface="Macklin Sans"/>
                <a:sym typeface="Macklin Sans"/>
              </a:rPr>
              <a:t>EVENT ORGANISED BY:</a:t>
            </a:r>
          </a:p>
        </p:txBody>
      </p:sp>
      <p:sp>
        <p:nvSpPr>
          <p:cNvPr id="20" name="TextBox 20"/>
          <p:cNvSpPr txBox="1"/>
          <p:nvPr/>
        </p:nvSpPr>
        <p:spPr>
          <a:xfrm rot="1558529">
            <a:off x="1011575" y="6913175"/>
            <a:ext cx="982275" cy="148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4"/>
              </a:lnSpc>
            </a:pPr>
            <a:r>
              <a:rPr lang="en-US" sz="746">
                <a:solidFill>
                  <a:srgbClr val="0E3E56">
                    <a:alpha val="49804"/>
                  </a:srgbClr>
                </a:solidFill>
                <a:latin typeface="Macklin Sans"/>
                <a:ea typeface="Macklin Sans"/>
                <a:cs typeface="Macklin Sans"/>
                <a:sym typeface="Macklin Sans"/>
              </a:rPr>
              <a:t>© WWF/ Ionuț Buruiană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7230161"/>
            <a:ext cx="18288001" cy="3157357"/>
          </a:xfrm>
          <a:custGeom>
            <a:avLst/>
            <a:gdLst/>
            <a:ahLst/>
            <a:cxnLst/>
            <a:rect l="l" t="t" r="r" b="b"/>
            <a:pathLst>
              <a:path w="18850786" h="10415059">
                <a:moveTo>
                  <a:pt x="0" y="0"/>
                </a:moveTo>
                <a:lnTo>
                  <a:pt x="18850786" y="0"/>
                </a:lnTo>
                <a:lnTo>
                  <a:pt x="18850786" y="10415059"/>
                </a:lnTo>
                <a:lnTo>
                  <a:pt x="0" y="104150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753173"/>
            <a:ext cx="12821259" cy="2866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18"/>
              </a:lnSpc>
            </a:pPr>
            <a:r>
              <a:rPr lang="en-US" sz="11594" b="1">
                <a:solidFill>
                  <a:srgbClr val="0E3E56"/>
                </a:solidFill>
                <a:latin typeface="Benz Grotesk Heavy"/>
                <a:ea typeface="Benz Grotesk Heavy"/>
                <a:cs typeface="Benz Grotesk Heavy"/>
                <a:sym typeface="Benz Grotesk Heavy"/>
              </a:rPr>
              <a:t>PRESENTATION TITLE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5442353"/>
            <a:ext cx="11296630" cy="86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4"/>
              </a:lnSpc>
            </a:pPr>
            <a:r>
              <a:rPr lang="en-US" sz="4567" b="1" dirty="0">
                <a:solidFill>
                  <a:srgbClr val="0E3E56"/>
                </a:solidFill>
                <a:latin typeface="Macklin Sans Bold"/>
                <a:ea typeface="Macklin Sans Bold"/>
                <a:cs typeface="Macklin Sans Bold"/>
                <a:sym typeface="Macklin Sans Bold"/>
              </a:rPr>
              <a:t>World Fish </a:t>
            </a:r>
            <a:r>
              <a:rPr lang="en-US" sz="4567" b="1" dirty="0" err="1">
                <a:solidFill>
                  <a:srgbClr val="0E3E56"/>
                </a:solidFill>
                <a:latin typeface="Macklin Sans Bold"/>
                <a:ea typeface="Macklin Sans Bold"/>
                <a:cs typeface="Macklin Sans Bold"/>
                <a:sym typeface="Macklin Sans Bold"/>
              </a:rPr>
              <a:t>MIgration</a:t>
            </a:r>
            <a:r>
              <a:rPr lang="en-US" sz="4567" b="1" dirty="0">
                <a:solidFill>
                  <a:srgbClr val="0E3E56"/>
                </a:solidFill>
                <a:latin typeface="Macklin Sans Bold"/>
                <a:ea typeface="Macklin Sans Bold"/>
                <a:cs typeface="Macklin Sans Bold"/>
                <a:sym typeface="Macklin Sans Bold"/>
              </a:rPr>
              <a:t> Day, 21 May 2026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3448" y="6488787"/>
            <a:ext cx="3383333" cy="80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 b="1" dirty="0">
                <a:solidFill>
                  <a:schemeClr val="tx2">
                    <a:lumMod val="50000"/>
                  </a:schemeClr>
                </a:solidFill>
                <a:latin typeface="Macklin Sans Bold"/>
                <a:ea typeface="Macklin Sans Bold"/>
                <a:cs typeface="Macklin Sans Bold"/>
                <a:sym typeface="Macklin Sans Bold"/>
              </a:rPr>
              <a:t>Presented by Olivia Wilson</a:t>
            </a:r>
            <a:r>
              <a:rPr lang="ro-RO" sz="2299" b="1" dirty="0">
                <a:solidFill>
                  <a:schemeClr val="tx2">
                    <a:lumMod val="50000"/>
                  </a:schemeClr>
                </a:solidFill>
                <a:latin typeface="Macklin Sans Bold"/>
                <a:ea typeface="Macklin Sans Bold"/>
                <a:cs typeface="Macklin Sans Bold"/>
                <a:sym typeface="Macklin Sans Bold"/>
              </a:rPr>
              <a:t>, afiiliation </a:t>
            </a:r>
            <a:endParaRPr lang="en-US" sz="2299" b="1" dirty="0">
              <a:solidFill>
                <a:schemeClr val="tx2">
                  <a:lumMod val="50000"/>
                </a:schemeClr>
              </a:solidFill>
              <a:latin typeface="Macklin Sans Bold"/>
              <a:ea typeface="Macklin Sans Bold"/>
              <a:cs typeface="Macklin Sans Bold"/>
              <a:sym typeface="Mackli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23A46-2282-24A1-8E74-1B1FF9137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B5EE49E-FBB3-9FE3-2531-455EA899CF82}"/>
              </a:ext>
            </a:extLst>
          </p:cNvPr>
          <p:cNvSpPr/>
          <p:nvPr/>
        </p:nvSpPr>
        <p:spPr>
          <a:xfrm>
            <a:off x="-1" y="9424066"/>
            <a:ext cx="18288001" cy="862934"/>
          </a:xfrm>
          <a:custGeom>
            <a:avLst/>
            <a:gdLst/>
            <a:ahLst/>
            <a:cxnLst/>
            <a:rect l="l" t="t" r="r" b="b"/>
            <a:pathLst>
              <a:path w="18850786" h="10415059">
                <a:moveTo>
                  <a:pt x="0" y="0"/>
                </a:moveTo>
                <a:lnTo>
                  <a:pt x="18850786" y="0"/>
                </a:lnTo>
                <a:lnTo>
                  <a:pt x="18850786" y="10415059"/>
                </a:lnTo>
                <a:lnTo>
                  <a:pt x="0" y="104150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1C9690C-90B7-5E87-A912-B98BBB255292}"/>
              </a:ext>
            </a:extLst>
          </p:cNvPr>
          <p:cNvSpPr txBox="1"/>
          <p:nvPr/>
        </p:nvSpPr>
        <p:spPr>
          <a:xfrm>
            <a:off x="6248400" y="4305300"/>
            <a:ext cx="3383333" cy="390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ro-RO" sz="2299" b="1" dirty="0">
                <a:solidFill>
                  <a:schemeClr val="tx2">
                    <a:lumMod val="50000"/>
                  </a:schemeClr>
                </a:solidFill>
                <a:latin typeface="Macklin Sans Bold"/>
                <a:ea typeface="Macklin Sans Bold"/>
                <a:cs typeface="Macklin Sans Bold"/>
                <a:sym typeface="Macklin Sans Bold"/>
              </a:rPr>
              <a:t>Informations </a:t>
            </a:r>
            <a:endParaRPr lang="en-US" sz="2299" b="1" dirty="0">
              <a:solidFill>
                <a:schemeClr val="tx2">
                  <a:lumMod val="50000"/>
                </a:schemeClr>
              </a:solidFill>
              <a:latin typeface="Macklin Sans Bold"/>
              <a:ea typeface="Macklin Sans Bold"/>
              <a:cs typeface="Macklin Sans Bold"/>
              <a:sym typeface="Mackli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287818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Macklin Sans</vt:lpstr>
      <vt:lpstr>Arial</vt:lpstr>
      <vt:lpstr>Macklin Sans Bold</vt:lpstr>
      <vt:lpstr>Benz Grotesk Heavy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WFMD PPT Template</dc:title>
  <cp:lastModifiedBy>User</cp:lastModifiedBy>
  <cp:revision>3</cp:revision>
  <dcterms:created xsi:type="dcterms:W3CDTF">2006-08-16T00:00:00Z</dcterms:created>
  <dcterms:modified xsi:type="dcterms:W3CDTF">2026-04-15T09:05:17Z</dcterms:modified>
  <dc:identifier>DAHFB76CNSU</dc:identifier>
</cp:coreProperties>
</file>